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Slides/notesSlide12.xml" ContentType="application/vnd.openxmlformats-officedocument.presentationml.notesSlide+xml"/>
  <Override PartName="/ppt/notesSlides/_rels/notesSlide1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7.jpeg" ContentType="image/jpeg"/>
  <Override PartName="/ppt/media/image28.jpeg" ContentType="image/jpeg"/>
  <Override PartName="/ppt/media/image1.png" ContentType="image/png"/>
  <Override PartName="/ppt/media/image2.png" ContentType="image/png"/>
  <Override PartName="/ppt/media/image9.jpeg" ContentType="image/jpeg"/>
  <Override PartName="/ppt/media/image17.jpeg" ContentType="image/jpeg"/>
  <Override PartName="/ppt/media/image3.png" ContentType="image/png"/>
  <Override PartName="/ppt/media/image6.jpeg" ContentType="image/jpeg"/>
  <Override PartName="/ppt/media/image4.png" ContentType="image/png"/>
  <Override PartName="/ppt/media/image5.jpeg" ContentType="image/jpeg"/>
  <Override PartName="/ppt/media/image41.png" ContentType="image/pn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png" ContentType="image/png"/>
  <Override PartName="/ppt/media/image25.jpeg" ContentType="image/jpeg"/>
  <Override PartName="/ppt/media/image26.jpeg" ContentType="image/jpeg"/>
  <Override PartName="/ppt/media/image47.png" ContentType="image/png"/>
  <Override PartName="/ppt/media/image27.jpeg" ContentType="image/jpeg"/>
  <Override PartName="/ppt/media/image29.jpeg" ContentType="image/jpeg"/>
  <Override PartName="/ppt/media/image30.jpeg" ContentType="image/jpeg"/>
  <Override PartName="/ppt/media/image42.png" ContentType="image/pn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png" ContentType="image/png"/>
  <Override PartName="/ppt/media/image39.jpeg" ContentType="image/jpeg"/>
  <Override PartName="/ppt/media/image40.jpeg" ContentType="image/jpeg"/>
  <Override PartName="/ppt/media/image43.jpeg" ContentType="image/jpeg"/>
  <Override PartName="/ppt/media/image44.jpeg" ContentType="image/jpeg"/>
  <Override PartName="/ppt/media/image45.png" ContentType="image/png"/>
  <Override PartName="/ppt/media/image46.png" ContentType="image/png"/>
  <Override PartName="/ppt/media/image48.png" ContentType="image/png"/>
  <Override PartName="/ppt/media/image49.jpeg" ContentType="image/jpe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de notas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&lt;cabeçalho&gt;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37C2E517-4BB1-4BE6-9779-164C78EAF708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/>
          <a:p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F4345F9C-F044-4E9C-A26F-F1168A55D8C2}" type="slidenum"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&lt;número&gt;</a:t>
            </a:fld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8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7" Type="http://schemas.openxmlformats.org/officeDocument/2006/relationships/image" Target="../media/image31.jpeg"/><Relationship Id="rId8" Type="http://schemas.openxmlformats.org/officeDocument/2006/relationships/image" Target="../media/image32.jpeg"/><Relationship Id="rId9" Type="http://schemas.openxmlformats.org/officeDocument/2006/relationships/image" Target="../media/image33.jpeg"/><Relationship Id="rId10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slideLayout" Target="../slideLayouts/slideLayout1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slideLayout" Target="../slideLayouts/slideLayout1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jpeg"/><Relationship Id="rId8" Type="http://schemas.openxmlformats.org/officeDocument/2006/relationships/slideLayout" Target="../slideLayouts/slideLayout1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642960" y="50004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MONTAGEM DE COLEÇÕES FILATÉLICAS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Reinaldo Basile Junior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8" name="Picture 2" descr=""/>
          <p:cNvPicPr/>
          <p:nvPr/>
        </p:nvPicPr>
        <p:blipFill>
          <a:blip r:embed="rId1"/>
          <a:stretch/>
        </p:blipFill>
        <p:spPr>
          <a:xfrm>
            <a:off x="357120" y="2357280"/>
            <a:ext cx="8440560" cy="378540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Materiais a serem utilizados na montagem da coleção filatélica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428760" y="1368720"/>
            <a:ext cx="8286120" cy="5393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Papel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– Sulfite branco tamanho A4 (210mmx 297mm) 75 g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Cartolina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– Na cor branca, cortar no tamanho da folha de sulfite e 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servirá para sustentação da folha da coleção (180 ou 200g)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Envelopes Plástico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Para colocar a folha da coleção e, por trás,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cartolina de sustentação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Computador e Impressora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Iremos ensinar como montar as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folhas da coleção utilizando estes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Equipamentos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Protetores de selos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Maximaphil ou Havid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1" name="Picture 3" descr=""/>
          <p:cNvPicPr/>
          <p:nvPr/>
        </p:nvPicPr>
        <p:blipFill>
          <a:blip r:embed="rId1"/>
          <a:stretch/>
        </p:blipFill>
        <p:spPr>
          <a:xfrm>
            <a:off x="7500960" y="1071720"/>
            <a:ext cx="666000" cy="999360"/>
          </a:xfrm>
          <a:prstGeom prst="rect">
            <a:avLst/>
          </a:prstGeom>
          <a:ln w="9360">
            <a:noFill/>
          </a:ln>
        </p:spPr>
      </p:pic>
      <p:pic>
        <p:nvPicPr>
          <p:cNvPr id="82" name="Picture 4" descr=""/>
          <p:cNvPicPr/>
          <p:nvPr/>
        </p:nvPicPr>
        <p:blipFill>
          <a:blip r:embed="rId2"/>
          <a:stretch/>
        </p:blipFill>
        <p:spPr>
          <a:xfrm>
            <a:off x="7429680" y="2433600"/>
            <a:ext cx="894600" cy="637560"/>
          </a:xfrm>
          <a:prstGeom prst="rect">
            <a:avLst/>
          </a:prstGeom>
          <a:ln w="9360">
            <a:noFill/>
          </a:ln>
        </p:spPr>
      </p:pic>
      <p:pic>
        <p:nvPicPr>
          <p:cNvPr id="83" name="Picture 6" descr=""/>
          <p:cNvPicPr/>
          <p:nvPr/>
        </p:nvPicPr>
        <p:blipFill>
          <a:blip r:embed="rId3"/>
          <a:stretch/>
        </p:blipFill>
        <p:spPr>
          <a:xfrm>
            <a:off x="7524000" y="3429000"/>
            <a:ext cx="761760" cy="1071000"/>
          </a:xfrm>
          <a:prstGeom prst="rect">
            <a:avLst/>
          </a:prstGeom>
          <a:ln w="9360">
            <a:noFill/>
          </a:ln>
        </p:spPr>
      </p:pic>
      <p:pic>
        <p:nvPicPr>
          <p:cNvPr id="84" name="Picture 7" descr=""/>
          <p:cNvPicPr/>
          <p:nvPr/>
        </p:nvPicPr>
        <p:blipFill>
          <a:blip r:embed="rId4"/>
          <a:stretch/>
        </p:blipFill>
        <p:spPr>
          <a:xfrm>
            <a:off x="7000920" y="4857840"/>
            <a:ext cx="761400" cy="608760"/>
          </a:xfrm>
          <a:prstGeom prst="rect">
            <a:avLst/>
          </a:prstGeom>
          <a:ln w="9360">
            <a:noFill/>
          </a:ln>
        </p:spPr>
      </p:pic>
      <p:pic>
        <p:nvPicPr>
          <p:cNvPr id="85" name="Picture 8" descr=""/>
          <p:cNvPicPr/>
          <p:nvPr/>
        </p:nvPicPr>
        <p:blipFill>
          <a:blip r:embed="rId5"/>
          <a:stretch/>
        </p:blipFill>
        <p:spPr>
          <a:xfrm>
            <a:off x="7929720" y="4929120"/>
            <a:ext cx="889920" cy="494640"/>
          </a:xfrm>
          <a:prstGeom prst="rect">
            <a:avLst/>
          </a:prstGeom>
          <a:ln w="9360">
            <a:noFill/>
          </a:ln>
        </p:spPr>
      </p:pic>
      <p:pic>
        <p:nvPicPr>
          <p:cNvPr id="86" name="Picture 9" descr=""/>
          <p:cNvPicPr/>
          <p:nvPr/>
        </p:nvPicPr>
        <p:blipFill>
          <a:blip r:embed="rId6"/>
          <a:stretch/>
        </p:blipFill>
        <p:spPr>
          <a:xfrm>
            <a:off x="7082280" y="5715000"/>
            <a:ext cx="775080" cy="1073880"/>
          </a:xfrm>
          <a:prstGeom prst="rect">
            <a:avLst/>
          </a:prstGeom>
          <a:ln w="9360">
            <a:noFill/>
          </a:ln>
        </p:spPr>
      </p:pic>
      <p:pic>
        <p:nvPicPr>
          <p:cNvPr id="87" name="Picture 10" descr=""/>
          <p:cNvPicPr/>
          <p:nvPr/>
        </p:nvPicPr>
        <p:blipFill>
          <a:blip r:embed="rId7"/>
          <a:stretch/>
        </p:blipFill>
        <p:spPr>
          <a:xfrm>
            <a:off x="8143920" y="5643720"/>
            <a:ext cx="522360" cy="113292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Materiais a serem utilizados na montagem da coleção filatélica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500040" y="1357200"/>
            <a:ext cx="8214480" cy="530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Pinça Filatélica</a:t>
            </a: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Utilizado para pegar os selos sem danificá-los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Lupa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– Utilizar quando necessário. Somente para ver pequenos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detalhes nos selos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Cola de Bastão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Colar os protetores de selos, com os selos dentro,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 folha da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Guilhotina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– Utilizada para cortar o Protetor dos selos 2 ou 3 mm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maior que o tamanho do selo - tipo maped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Fichário 4 argolas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– Utilizado para guardar sua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Régua de 30 cm</a:t>
            </a: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Utilizada para medir a dimensão dos selos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0" name="Picture 2" descr=""/>
          <p:cNvPicPr/>
          <p:nvPr/>
        </p:nvPicPr>
        <p:blipFill>
          <a:blip r:embed="rId1"/>
          <a:stretch/>
        </p:blipFill>
        <p:spPr>
          <a:xfrm>
            <a:off x="7143840" y="1266840"/>
            <a:ext cx="1356480" cy="589680"/>
          </a:xfrm>
          <a:prstGeom prst="rect">
            <a:avLst/>
          </a:prstGeom>
          <a:ln w="9360">
            <a:noFill/>
          </a:ln>
        </p:spPr>
      </p:pic>
      <p:pic>
        <p:nvPicPr>
          <p:cNvPr id="91" name="Picture 3" descr=""/>
          <p:cNvPicPr/>
          <p:nvPr/>
        </p:nvPicPr>
        <p:blipFill>
          <a:blip r:embed="rId2"/>
          <a:stretch/>
        </p:blipFill>
        <p:spPr>
          <a:xfrm>
            <a:off x="7215120" y="1965240"/>
            <a:ext cx="1347120" cy="963000"/>
          </a:xfrm>
          <a:prstGeom prst="rect">
            <a:avLst/>
          </a:prstGeom>
          <a:ln w="9360">
            <a:noFill/>
          </a:ln>
        </p:spPr>
      </p:pic>
      <p:pic>
        <p:nvPicPr>
          <p:cNvPr id="92" name="Picture 5" descr=""/>
          <p:cNvPicPr/>
          <p:nvPr/>
        </p:nvPicPr>
        <p:blipFill>
          <a:blip r:embed="rId3"/>
          <a:stretch/>
        </p:blipFill>
        <p:spPr>
          <a:xfrm>
            <a:off x="7179840" y="4323960"/>
            <a:ext cx="1320480" cy="890280"/>
          </a:xfrm>
          <a:prstGeom prst="rect">
            <a:avLst/>
          </a:prstGeom>
          <a:ln w="9360">
            <a:noFill/>
          </a:ln>
        </p:spPr>
      </p:pic>
      <p:pic>
        <p:nvPicPr>
          <p:cNvPr id="93" name="Picture 6" descr=""/>
          <p:cNvPicPr/>
          <p:nvPr/>
        </p:nvPicPr>
        <p:blipFill>
          <a:blip r:embed="rId4"/>
          <a:stretch/>
        </p:blipFill>
        <p:spPr>
          <a:xfrm>
            <a:off x="7572240" y="2928960"/>
            <a:ext cx="570960" cy="1166040"/>
          </a:xfrm>
          <a:prstGeom prst="rect">
            <a:avLst/>
          </a:prstGeom>
          <a:ln w="9360">
            <a:noFill/>
          </a:ln>
        </p:spPr>
      </p:pic>
      <p:pic>
        <p:nvPicPr>
          <p:cNvPr id="94" name="Picture 7" descr=""/>
          <p:cNvPicPr/>
          <p:nvPr/>
        </p:nvPicPr>
        <p:blipFill>
          <a:blip r:embed="rId5"/>
          <a:stretch/>
        </p:blipFill>
        <p:spPr>
          <a:xfrm>
            <a:off x="7358040" y="5214960"/>
            <a:ext cx="953640" cy="928080"/>
          </a:xfrm>
          <a:prstGeom prst="rect">
            <a:avLst/>
          </a:prstGeom>
          <a:ln w="9360">
            <a:noFill/>
          </a:ln>
        </p:spPr>
      </p:pic>
      <p:pic>
        <p:nvPicPr>
          <p:cNvPr id="95" name="Picture 2" descr=""/>
          <p:cNvPicPr/>
          <p:nvPr/>
        </p:nvPicPr>
        <p:blipFill>
          <a:blip r:embed="rId6">
            <a:lum contrast="-40000"/>
          </a:blip>
          <a:stretch/>
        </p:blipFill>
        <p:spPr>
          <a:xfrm>
            <a:off x="6905520" y="6357960"/>
            <a:ext cx="2094840" cy="2750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Montagem da Folha de Rosto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428760" y="1643040"/>
            <a:ext cx="8071920" cy="447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Título da Coleção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A finalidade é identificar o nome de sua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Plano de Trabalho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- A finalidade é mostrar o objetivo de sua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Índices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- Informar todos os subtítulos, se possível com numeração das paginas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Bibliográfica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-  Mostrar quais foram as fontes de pesquisas utilizadas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Tamanho das Letras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(será utilizado em toda a coleção)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Titulo – 26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Subtítulos - 16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Índice e Bibliográfica – 16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Texto/Conteúdo – 12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Tipo das Letras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Arial (será utilizado em toda a coleção)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4" descr=""/>
          <p:cNvPicPr/>
          <p:nvPr/>
        </p:nvPicPr>
        <p:blipFill>
          <a:blip r:embed="rId1"/>
          <a:stretch/>
        </p:blipFill>
        <p:spPr>
          <a:xfrm>
            <a:off x="2428920" y="1000080"/>
            <a:ext cx="4285440" cy="5564880"/>
          </a:xfrm>
          <a:prstGeom prst="rect">
            <a:avLst/>
          </a:prstGeom>
          <a:ln w="12600">
            <a:solidFill>
              <a:schemeClr val="tx1"/>
            </a:solidFill>
            <a:miter/>
          </a:ln>
        </p:spPr>
      </p:pic>
      <p:sp>
        <p:nvSpPr>
          <p:cNvPr id="99" name="CustomShape 1"/>
          <p:cNvSpPr/>
          <p:nvPr/>
        </p:nvSpPr>
        <p:spPr>
          <a:xfrm>
            <a:off x="457200" y="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Aparência Final da Folha de Rosto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Montagem das folhas da sua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2"/>
          <p:cNvSpPr/>
          <p:nvPr/>
        </p:nvSpPr>
        <p:spPr>
          <a:xfrm>
            <a:off x="642960" y="1643040"/>
            <a:ext cx="8000280" cy="4753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Sua coleção, a princípio, deverá o seguinte número de folhas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:-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Coleção de 01 quadro – 16 folhas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Coleção de 02 quadros – 32 folhas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Coleção de 03 quadros – 48 folhas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Coleção de 04 quadros – 64 folhas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Coleção de 05 quadros – 80 folhas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Nota: </a:t>
            </a: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Contando com a folha de rosto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&gt;&gt; </a:t>
            </a:r>
            <a:r>
              <a:rPr b="0" i="1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 objetivo de ter estas quantidades de folhas e par</a:t>
            </a:r>
            <a:r>
              <a:rPr b="0" i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preencher por completo o quadro expositivo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&gt; Utilizaremos, primeiramente, o computador, a impressora e o papel sulfite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" name="Picture 7" descr=""/>
          <p:cNvPicPr/>
          <p:nvPr/>
        </p:nvPicPr>
        <p:blipFill>
          <a:blip r:embed="rId1"/>
          <a:stretch/>
        </p:blipFill>
        <p:spPr>
          <a:xfrm>
            <a:off x="1428840" y="5786280"/>
            <a:ext cx="761400" cy="608760"/>
          </a:xfrm>
          <a:prstGeom prst="rect">
            <a:avLst/>
          </a:prstGeom>
          <a:ln w="9360">
            <a:noFill/>
          </a:ln>
        </p:spPr>
      </p:pic>
      <p:pic>
        <p:nvPicPr>
          <p:cNvPr id="103" name="Picture 8" descr=""/>
          <p:cNvPicPr/>
          <p:nvPr/>
        </p:nvPicPr>
        <p:blipFill>
          <a:blip r:embed="rId2"/>
          <a:stretch/>
        </p:blipFill>
        <p:spPr>
          <a:xfrm>
            <a:off x="3571920" y="5929200"/>
            <a:ext cx="889920" cy="494640"/>
          </a:xfrm>
          <a:prstGeom prst="rect">
            <a:avLst/>
          </a:prstGeom>
          <a:ln w="9360">
            <a:noFill/>
          </a:ln>
        </p:spPr>
      </p:pic>
      <p:pic>
        <p:nvPicPr>
          <p:cNvPr id="104" name="Picture 3" descr=""/>
          <p:cNvPicPr/>
          <p:nvPr/>
        </p:nvPicPr>
        <p:blipFill>
          <a:blip r:embed="rId3"/>
          <a:stretch/>
        </p:blipFill>
        <p:spPr>
          <a:xfrm>
            <a:off x="5643720" y="5643720"/>
            <a:ext cx="666000" cy="999360"/>
          </a:xfrm>
          <a:prstGeom prst="rect">
            <a:avLst/>
          </a:prstGeom>
          <a:ln w="9360">
            <a:noFill/>
          </a:ln>
        </p:spPr>
      </p:pic>
      <p:pic>
        <p:nvPicPr>
          <p:cNvPr id="105" name="Picture 2" descr=""/>
          <p:cNvPicPr/>
          <p:nvPr/>
        </p:nvPicPr>
        <p:blipFill>
          <a:blip r:embed="rId4"/>
          <a:stretch/>
        </p:blipFill>
        <p:spPr>
          <a:xfrm>
            <a:off x="5985360" y="2030760"/>
            <a:ext cx="2443680" cy="2897640"/>
          </a:xfrm>
          <a:prstGeom prst="rect">
            <a:avLst/>
          </a:prstGeom>
          <a:ln w="9360">
            <a:noFill/>
          </a:ln>
        </p:spPr>
      </p:pic>
      <p:sp>
        <p:nvSpPr>
          <p:cNvPr id="106" name="CustomShape 3"/>
          <p:cNvSpPr/>
          <p:nvPr/>
        </p:nvSpPr>
        <p:spPr>
          <a:xfrm>
            <a:off x="5929200" y="4845600"/>
            <a:ext cx="25711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Quadro Expositivo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Disposições das peças filatélicas nas folhas da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8" name="Picture 2" descr=""/>
          <p:cNvPicPr/>
          <p:nvPr/>
        </p:nvPicPr>
        <p:blipFill>
          <a:blip r:embed="rId1"/>
          <a:stretch/>
        </p:blipFill>
        <p:spPr>
          <a:xfrm>
            <a:off x="2085840" y="1414800"/>
            <a:ext cx="5199840" cy="519012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Montagem dos selos nas folhas da sua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714240" y="1643040"/>
            <a:ext cx="7714440" cy="4753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&gt; Depois da folha impressa, utilizaremos os seguinte materiais para colocar os selos nas folhas: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Como montar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1" name="Picture 9" descr=""/>
          <p:cNvPicPr/>
          <p:nvPr/>
        </p:nvPicPr>
        <p:blipFill>
          <a:blip r:embed="rId1"/>
          <a:stretch/>
        </p:blipFill>
        <p:spPr>
          <a:xfrm>
            <a:off x="1438920" y="2500200"/>
            <a:ext cx="775080" cy="1073880"/>
          </a:xfrm>
          <a:prstGeom prst="rect">
            <a:avLst/>
          </a:prstGeom>
          <a:ln w="9360">
            <a:noFill/>
          </a:ln>
        </p:spPr>
      </p:pic>
      <p:pic>
        <p:nvPicPr>
          <p:cNvPr id="112" name="Picture 2" descr=""/>
          <p:cNvPicPr/>
          <p:nvPr/>
        </p:nvPicPr>
        <p:blipFill>
          <a:blip r:embed="rId2"/>
          <a:stretch/>
        </p:blipFill>
        <p:spPr>
          <a:xfrm>
            <a:off x="2714760" y="2214720"/>
            <a:ext cx="1356480" cy="589680"/>
          </a:xfrm>
          <a:prstGeom prst="rect">
            <a:avLst/>
          </a:prstGeom>
          <a:ln w="9360">
            <a:noFill/>
          </a:ln>
        </p:spPr>
      </p:pic>
      <p:pic>
        <p:nvPicPr>
          <p:cNvPr id="113" name="Picture 3" descr=""/>
          <p:cNvPicPr/>
          <p:nvPr/>
        </p:nvPicPr>
        <p:blipFill>
          <a:blip r:embed="rId3"/>
          <a:stretch/>
        </p:blipFill>
        <p:spPr>
          <a:xfrm>
            <a:off x="2714760" y="3000240"/>
            <a:ext cx="1347120" cy="963000"/>
          </a:xfrm>
          <a:prstGeom prst="rect">
            <a:avLst/>
          </a:prstGeom>
          <a:ln w="9360">
            <a:noFill/>
          </a:ln>
        </p:spPr>
      </p:pic>
      <p:pic>
        <p:nvPicPr>
          <p:cNvPr id="114" name="Picture 5" descr=""/>
          <p:cNvPicPr/>
          <p:nvPr/>
        </p:nvPicPr>
        <p:blipFill>
          <a:blip r:embed="rId4"/>
          <a:stretch/>
        </p:blipFill>
        <p:spPr>
          <a:xfrm>
            <a:off x="5214960" y="2286000"/>
            <a:ext cx="1320480" cy="890280"/>
          </a:xfrm>
          <a:prstGeom prst="rect">
            <a:avLst/>
          </a:prstGeom>
          <a:ln w="9360">
            <a:noFill/>
          </a:ln>
        </p:spPr>
      </p:pic>
      <p:pic>
        <p:nvPicPr>
          <p:cNvPr id="115" name="Picture 6" descr=""/>
          <p:cNvPicPr/>
          <p:nvPr/>
        </p:nvPicPr>
        <p:blipFill>
          <a:blip r:embed="rId5"/>
          <a:stretch/>
        </p:blipFill>
        <p:spPr>
          <a:xfrm>
            <a:off x="4286160" y="2500200"/>
            <a:ext cx="570960" cy="1166040"/>
          </a:xfrm>
          <a:prstGeom prst="rect">
            <a:avLst/>
          </a:prstGeom>
          <a:ln w="9360">
            <a:noFill/>
          </a:ln>
        </p:spPr>
      </p:pic>
      <p:pic>
        <p:nvPicPr>
          <p:cNvPr id="116" name="Picture 2" descr=""/>
          <p:cNvPicPr/>
          <p:nvPr/>
        </p:nvPicPr>
        <p:blipFill>
          <a:blip r:embed="rId6">
            <a:lum contrast="-40000"/>
          </a:blip>
          <a:stretch/>
        </p:blipFill>
        <p:spPr>
          <a:xfrm>
            <a:off x="6072120" y="3367440"/>
            <a:ext cx="2094840" cy="275040"/>
          </a:xfrm>
          <a:prstGeom prst="rect">
            <a:avLst/>
          </a:prstGeom>
          <a:ln w="9360">
            <a:noFill/>
          </a:ln>
        </p:spPr>
      </p:pic>
      <p:pic>
        <p:nvPicPr>
          <p:cNvPr id="117" name="Picture 2" descr=""/>
          <p:cNvPicPr/>
          <p:nvPr/>
        </p:nvPicPr>
        <p:blipFill>
          <a:blip r:embed="rId7"/>
          <a:stretch/>
        </p:blipFill>
        <p:spPr>
          <a:xfrm>
            <a:off x="1143000" y="4929120"/>
            <a:ext cx="1618560" cy="1212840"/>
          </a:xfrm>
          <a:prstGeom prst="rect">
            <a:avLst/>
          </a:prstGeom>
          <a:ln w="9360">
            <a:noFill/>
          </a:ln>
        </p:spPr>
      </p:pic>
      <p:sp>
        <p:nvSpPr>
          <p:cNvPr id="118" name="Line 3"/>
          <p:cNvSpPr/>
          <p:nvPr/>
        </p:nvSpPr>
        <p:spPr>
          <a:xfrm flipH="1">
            <a:off x="1141920" y="4643280"/>
            <a:ext cx="1800" cy="21420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9" name="Line 4"/>
          <p:cNvSpPr/>
          <p:nvPr/>
        </p:nvSpPr>
        <p:spPr>
          <a:xfrm flipH="1">
            <a:off x="2714400" y="4643280"/>
            <a:ext cx="1800" cy="21420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Line 5"/>
          <p:cNvSpPr/>
          <p:nvPr/>
        </p:nvSpPr>
        <p:spPr>
          <a:xfrm flipH="1" flipV="1">
            <a:off x="2857320" y="4929120"/>
            <a:ext cx="285840" cy="144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Line 6"/>
          <p:cNvSpPr/>
          <p:nvPr/>
        </p:nvSpPr>
        <p:spPr>
          <a:xfrm flipH="1" flipV="1">
            <a:off x="2857320" y="6114240"/>
            <a:ext cx="285840" cy="144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2" name="CustomShape 7"/>
          <p:cNvSpPr/>
          <p:nvPr/>
        </p:nvSpPr>
        <p:spPr>
          <a:xfrm>
            <a:off x="1143000" y="4714920"/>
            <a:ext cx="157104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headEnd len="med" type="arrow" w="med"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CustomShape 8"/>
          <p:cNvSpPr/>
          <p:nvPr/>
        </p:nvSpPr>
        <p:spPr>
          <a:xfrm rot="5400000">
            <a:off x="2394720" y="5536080"/>
            <a:ext cx="12128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headEnd len="med" type="arrow" w="med"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9"/>
          <p:cNvSpPr/>
          <p:nvPr/>
        </p:nvSpPr>
        <p:spPr>
          <a:xfrm>
            <a:off x="1643040" y="4416840"/>
            <a:ext cx="7135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4 cm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10"/>
          <p:cNvSpPr/>
          <p:nvPr/>
        </p:nvSpPr>
        <p:spPr>
          <a:xfrm rot="5400000">
            <a:off x="2759400" y="5389560"/>
            <a:ext cx="7135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 cm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6" name="Picture 3" descr=""/>
          <p:cNvPicPr/>
          <p:nvPr/>
        </p:nvPicPr>
        <p:blipFill>
          <a:blip r:embed="rId8"/>
          <a:stretch/>
        </p:blipFill>
        <p:spPr>
          <a:xfrm>
            <a:off x="4714920" y="4786200"/>
            <a:ext cx="1266120" cy="484920"/>
          </a:xfrm>
          <a:prstGeom prst="rect">
            <a:avLst/>
          </a:prstGeom>
          <a:ln w="9360">
            <a:noFill/>
          </a:ln>
        </p:spPr>
      </p:pic>
      <p:pic>
        <p:nvPicPr>
          <p:cNvPr id="127" name="Picture 3" descr=""/>
          <p:cNvPicPr/>
          <p:nvPr/>
        </p:nvPicPr>
        <p:blipFill>
          <a:blip r:embed="rId9"/>
          <a:stretch/>
        </p:blipFill>
        <p:spPr>
          <a:xfrm>
            <a:off x="5957280" y="4786200"/>
            <a:ext cx="1266120" cy="484920"/>
          </a:xfrm>
          <a:prstGeom prst="rect">
            <a:avLst/>
          </a:prstGeom>
          <a:ln w="9360">
            <a:noFill/>
          </a:ln>
        </p:spPr>
      </p:pic>
      <p:sp>
        <p:nvSpPr>
          <p:cNvPr id="128" name="Line 11"/>
          <p:cNvSpPr/>
          <p:nvPr/>
        </p:nvSpPr>
        <p:spPr>
          <a:xfrm flipH="1" flipV="1">
            <a:off x="4357440" y="4772160"/>
            <a:ext cx="285840" cy="144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Line 12"/>
          <p:cNvSpPr/>
          <p:nvPr/>
        </p:nvSpPr>
        <p:spPr>
          <a:xfrm flipH="1" flipV="1">
            <a:off x="4371480" y="5270400"/>
            <a:ext cx="285840" cy="180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ustomShape 13"/>
          <p:cNvSpPr/>
          <p:nvPr/>
        </p:nvSpPr>
        <p:spPr>
          <a:xfrm rot="5400000">
            <a:off x="4250880" y="5035680"/>
            <a:ext cx="499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headEnd len="med" type="arrow" w="med"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14"/>
          <p:cNvSpPr/>
          <p:nvPr/>
        </p:nvSpPr>
        <p:spPr>
          <a:xfrm>
            <a:off x="3643200" y="4857840"/>
            <a:ext cx="85644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3,3 cm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Line 15"/>
          <p:cNvSpPr/>
          <p:nvPr/>
        </p:nvSpPr>
        <p:spPr>
          <a:xfrm flipH="1">
            <a:off x="4714560" y="5357520"/>
            <a:ext cx="1800" cy="21456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16"/>
          <p:cNvSpPr/>
          <p:nvPr/>
        </p:nvSpPr>
        <p:spPr>
          <a:xfrm>
            <a:off x="4714920" y="5472720"/>
            <a:ext cx="71352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headEnd len="med" type="arrow" w="med"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Line 17"/>
          <p:cNvSpPr/>
          <p:nvPr/>
        </p:nvSpPr>
        <p:spPr>
          <a:xfrm flipH="1">
            <a:off x="5428440" y="4501080"/>
            <a:ext cx="1440" cy="1071720"/>
          </a:xfrm>
          <a:prstGeom prst="line">
            <a:avLst/>
          </a:prstGeom>
          <a:ln>
            <a:solidFill>
              <a:schemeClr val="tx1"/>
            </a:solidFill>
            <a:custDash>
              <a:ds d="500000" sp="1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5" name="CustomShape 18"/>
          <p:cNvSpPr/>
          <p:nvPr/>
        </p:nvSpPr>
        <p:spPr>
          <a:xfrm>
            <a:off x="4714920" y="5572080"/>
            <a:ext cx="9280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4,3 cm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19"/>
          <p:cNvSpPr/>
          <p:nvPr/>
        </p:nvSpPr>
        <p:spPr>
          <a:xfrm>
            <a:off x="5357880" y="4429080"/>
            <a:ext cx="24282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Cortar com a guilhotina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20"/>
          <p:cNvSpPr/>
          <p:nvPr/>
        </p:nvSpPr>
        <p:spPr>
          <a:xfrm>
            <a:off x="4071960" y="6143760"/>
            <a:ext cx="46425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Nota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Existem protetores com altura de 3,3cm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Alguns folhas de uma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9" name="Picture 2" descr=""/>
          <p:cNvPicPr/>
          <p:nvPr/>
        </p:nvPicPr>
        <p:blipFill>
          <a:blip r:embed="rId1"/>
          <a:stretch/>
        </p:blipFill>
        <p:spPr>
          <a:xfrm>
            <a:off x="571320" y="1409760"/>
            <a:ext cx="3714120" cy="4922640"/>
          </a:xfrm>
          <a:prstGeom prst="rect">
            <a:avLst/>
          </a:prstGeom>
          <a:ln w="3240">
            <a:solidFill>
              <a:schemeClr val="tx1"/>
            </a:solidFill>
            <a:miter/>
          </a:ln>
        </p:spPr>
      </p:pic>
      <p:pic>
        <p:nvPicPr>
          <p:cNvPr id="140" name="Picture 3" descr=""/>
          <p:cNvPicPr/>
          <p:nvPr/>
        </p:nvPicPr>
        <p:blipFill>
          <a:blip r:embed="rId2"/>
          <a:stretch/>
        </p:blipFill>
        <p:spPr>
          <a:xfrm>
            <a:off x="5000760" y="1386360"/>
            <a:ext cx="3857040" cy="4939200"/>
          </a:xfrm>
          <a:prstGeom prst="rect">
            <a:avLst/>
          </a:prstGeom>
          <a:ln w="3240">
            <a:solidFill>
              <a:schemeClr val="tx1"/>
            </a:solidFill>
            <a:miter/>
          </a:ln>
        </p:spPr>
      </p:pic>
      <p:sp>
        <p:nvSpPr>
          <p:cNvPr id="141" name="Line 2"/>
          <p:cNvSpPr/>
          <p:nvPr/>
        </p:nvSpPr>
        <p:spPr>
          <a:xfrm flipH="1">
            <a:off x="5857560" y="1643040"/>
            <a:ext cx="1071720" cy="428616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" name="Line 3"/>
          <p:cNvSpPr/>
          <p:nvPr/>
        </p:nvSpPr>
        <p:spPr>
          <a:xfrm>
            <a:off x="6929280" y="1643040"/>
            <a:ext cx="1143000" cy="428616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" name="Line 4"/>
          <p:cNvSpPr/>
          <p:nvPr/>
        </p:nvSpPr>
        <p:spPr>
          <a:xfrm flipH="1" flipV="1">
            <a:off x="5857560" y="5929200"/>
            <a:ext cx="2214720" cy="144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Alguns folhas de uma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5" name="Picture 2" descr=""/>
          <p:cNvPicPr/>
          <p:nvPr/>
        </p:nvPicPr>
        <p:blipFill>
          <a:blip r:embed="rId1"/>
          <a:stretch/>
        </p:blipFill>
        <p:spPr>
          <a:xfrm>
            <a:off x="571320" y="1357200"/>
            <a:ext cx="3714120" cy="4829400"/>
          </a:xfrm>
          <a:prstGeom prst="rect">
            <a:avLst/>
          </a:prstGeom>
          <a:ln w="3240">
            <a:solidFill>
              <a:schemeClr val="tx1"/>
            </a:solidFill>
            <a:miter/>
          </a:ln>
        </p:spPr>
      </p:pic>
      <p:pic>
        <p:nvPicPr>
          <p:cNvPr id="146" name="Picture 3" descr=""/>
          <p:cNvPicPr/>
          <p:nvPr/>
        </p:nvPicPr>
        <p:blipFill>
          <a:blip r:embed="rId2"/>
          <a:stretch/>
        </p:blipFill>
        <p:spPr>
          <a:xfrm>
            <a:off x="4929120" y="1357200"/>
            <a:ext cx="3857040" cy="4829040"/>
          </a:xfrm>
          <a:prstGeom prst="rect">
            <a:avLst/>
          </a:prstGeom>
          <a:ln w="3240">
            <a:solidFill>
              <a:schemeClr val="tx1"/>
            </a:solidFill>
            <a:miter/>
          </a:ln>
        </p:spPr>
      </p:pic>
      <p:sp>
        <p:nvSpPr>
          <p:cNvPr id="147" name="Line 2"/>
          <p:cNvSpPr/>
          <p:nvPr/>
        </p:nvSpPr>
        <p:spPr>
          <a:xfrm flipH="1">
            <a:off x="5715000" y="1643040"/>
            <a:ext cx="1071360" cy="428616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" name="Line 3"/>
          <p:cNvSpPr/>
          <p:nvPr/>
        </p:nvSpPr>
        <p:spPr>
          <a:xfrm>
            <a:off x="6786360" y="1643040"/>
            <a:ext cx="1143000" cy="428616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9" name="Line 4"/>
          <p:cNvSpPr/>
          <p:nvPr/>
        </p:nvSpPr>
        <p:spPr>
          <a:xfrm flipH="1" flipV="1">
            <a:off x="5715000" y="5929200"/>
            <a:ext cx="2214360" cy="144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428760" y="278604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r>
              <a:rPr b="1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Vamos ao treinamento utilizando o Word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PASSO A PASSO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Formatando a Folha da Coleção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714240" y="1357200"/>
            <a:ext cx="7857360" cy="4753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1 - Utilizar </a:t>
            </a:r>
            <a:r>
              <a:rPr b="0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em todas as folhas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 coleção a letra “</a:t>
            </a: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Arial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”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2 - </a:t>
            </a:r>
            <a:r>
              <a:rPr b="0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Tamanho das Letras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Título                                                            </a:t>
            </a: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26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Subtítulos                                                    </a:t>
            </a: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14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Texto/Conteúdo                                         </a:t>
            </a: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Informações na caixa de texto                 </a:t>
            </a: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10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3 - </a:t>
            </a:r>
            <a:r>
              <a:rPr b="0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Colocar o número das paginas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</a:t>
            </a:r>
            <a:r>
              <a:rPr b="0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no rodapé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3" name="Picture 2" descr=""/>
          <p:cNvPicPr/>
          <p:nvPr/>
        </p:nvPicPr>
        <p:blipFill>
          <a:blip r:embed="rId1"/>
          <a:stretch/>
        </p:blipFill>
        <p:spPr>
          <a:xfrm>
            <a:off x="4214880" y="4214880"/>
            <a:ext cx="2478240" cy="2018520"/>
          </a:xfrm>
          <a:prstGeom prst="rect">
            <a:avLst/>
          </a:prstGeom>
          <a:ln w="9360">
            <a:noFill/>
          </a:ln>
        </p:spPr>
      </p:pic>
      <p:sp>
        <p:nvSpPr>
          <p:cNvPr id="154" name="CustomShape 3"/>
          <p:cNvSpPr/>
          <p:nvPr/>
        </p:nvSpPr>
        <p:spPr>
          <a:xfrm flipV="1">
            <a:off x="3643200" y="4428360"/>
            <a:ext cx="642240" cy="356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CustomShape 4"/>
          <p:cNvSpPr/>
          <p:nvPr/>
        </p:nvSpPr>
        <p:spPr>
          <a:xfrm>
            <a:off x="3357720" y="5929200"/>
            <a:ext cx="85644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Utilizando Caixa de Texto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714240" y="1571760"/>
            <a:ext cx="7929000" cy="338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caixa de texto poderá ser utilizada sobre as peças filatélicas para identificar a origem do selo e/ou algum detalhe mais específico. 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8" name="Picture 2" descr=""/>
          <p:cNvPicPr/>
          <p:nvPr/>
        </p:nvPicPr>
        <p:blipFill>
          <a:blip r:embed="rId1"/>
          <a:stretch/>
        </p:blipFill>
        <p:spPr>
          <a:xfrm>
            <a:off x="857160" y="2286000"/>
            <a:ext cx="580320" cy="246960"/>
          </a:xfrm>
          <a:prstGeom prst="rect">
            <a:avLst/>
          </a:prstGeom>
          <a:ln w="9360">
            <a:noFill/>
          </a:ln>
        </p:spPr>
      </p:pic>
      <p:pic>
        <p:nvPicPr>
          <p:cNvPr id="159" name="Picture 3" descr=""/>
          <p:cNvPicPr/>
          <p:nvPr/>
        </p:nvPicPr>
        <p:blipFill>
          <a:blip r:embed="rId2"/>
          <a:stretch/>
        </p:blipFill>
        <p:spPr>
          <a:xfrm>
            <a:off x="1928880" y="2143080"/>
            <a:ext cx="389880" cy="646920"/>
          </a:xfrm>
          <a:prstGeom prst="rect">
            <a:avLst/>
          </a:prstGeom>
          <a:ln w="9360">
            <a:noFill/>
          </a:ln>
        </p:spPr>
      </p:pic>
      <p:pic>
        <p:nvPicPr>
          <p:cNvPr id="160" name="Picture 4" descr=""/>
          <p:cNvPicPr/>
          <p:nvPr/>
        </p:nvPicPr>
        <p:blipFill>
          <a:blip r:embed="rId3"/>
          <a:stretch/>
        </p:blipFill>
        <p:spPr>
          <a:xfrm>
            <a:off x="2857320" y="2143080"/>
            <a:ext cx="2094840" cy="580320"/>
          </a:xfrm>
          <a:prstGeom prst="rect">
            <a:avLst/>
          </a:prstGeom>
          <a:ln w="9360">
            <a:noFill/>
          </a:ln>
        </p:spPr>
      </p:pic>
      <p:sp>
        <p:nvSpPr>
          <p:cNvPr id="161" name="CustomShape 3"/>
          <p:cNvSpPr/>
          <p:nvPr/>
        </p:nvSpPr>
        <p:spPr>
          <a:xfrm rot="5400000">
            <a:off x="2965320" y="2035800"/>
            <a:ext cx="499320" cy="142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CustomShape 4"/>
          <p:cNvSpPr/>
          <p:nvPr/>
        </p:nvSpPr>
        <p:spPr>
          <a:xfrm>
            <a:off x="1500120" y="2428920"/>
            <a:ext cx="28512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CustomShape 5"/>
          <p:cNvSpPr/>
          <p:nvPr/>
        </p:nvSpPr>
        <p:spPr>
          <a:xfrm>
            <a:off x="2428920" y="2428920"/>
            <a:ext cx="28512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4" name="Picture 6" descr=""/>
          <p:cNvPicPr/>
          <p:nvPr/>
        </p:nvPicPr>
        <p:blipFill>
          <a:blip r:embed="rId4"/>
          <a:stretch/>
        </p:blipFill>
        <p:spPr>
          <a:xfrm>
            <a:off x="930960" y="2928960"/>
            <a:ext cx="6472080" cy="114228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Dimensionando a Moldura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285840" y="1065240"/>
            <a:ext cx="8500320" cy="530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1 . </a:t>
            </a:r>
            <a:r>
              <a:rPr b="0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Formar o retângulo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2 . </a:t>
            </a:r>
            <a:r>
              <a:rPr b="0" lang="pt-BR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Clicar 2x sobre o retângulo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. Clicar em “Preenchimento da Forma”             b . Após, clicar “Contorno da Forma” 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 clicar “sem preenchimento”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 . Clicar em “Espessura” e                                        d . Clicar sobre a moldura p/ alterar dimensionar e clicar                                                             as dimensões da moldura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em 6 pt    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7" name="Picture 2" descr=""/>
          <p:cNvPicPr/>
          <p:nvPr/>
        </p:nvPicPr>
        <p:blipFill>
          <a:blip r:embed="rId1"/>
          <a:stretch/>
        </p:blipFill>
        <p:spPr>
          <a:xfrm>
            <a:off x="2571840" y="1428840"/>
            <a:ext cx="580320" cy="246960"/>
          </a:xfrm>
          <a:prstGeom prst="rect">
            <a:avLst/>
          </a:prstGeom>
          <a:ln w="9360">
            <a:noFill/>
          </a:ln>
        </p:spPr>
      </p:pic>
      <p:pic>
        <p:nvPicPr>
          <p:cNvPr id="168" name="Picture 3" descr=""/>
          <p:cNvPicPr/>
          <p:nvPr/>
        </p:nvPicPr>
        <p:blipFill>
          <a:blip r:embed="rId2"/>
          <a:stretch/>
        </p:blipFill>
        <p:spPr>
          <a:xfrm>
            <a:off x="3643200" y="1285920"/>
            <a:ext cx="389880" cy="646920"/>
          </a:xfrm>
          <a:prstGeom prst="rect">
            <a:avLst/>
          </a:prstGeom>
          <a:ln w="9360">
            <a:noFill/>
          </a:ln>
        </p:spPr>
      </p:pic>
      <p:sp>
        <p:nvSpPr>
          <p:cNvPr id="169" name="CustomShape 3"/>
          <p:cNvSpPr/>
          <p:nvPr/>
        </p:nvSpPr>
        <p:spPr>
          <a:xfrm>
            <a:off x="3214800" y="1571760"/>
            <a:ext cx="28512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0" name="CustomShape 4"/>
          <p:cNvSpPr/>
          <p:nvPr/>
        </p:nvSpPr>
        <p:spPr>
          <a:xfrm>
            <a:off x="4143240" y="1571760"/>
            <a:ext cx="28512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1" name="Picture 4" descr=""/>
          <p:cNvPicPr/>
          <p:nvPr/>
        </p:nvPicPr>
        <p:blipFill>
          <a:blip r:embed="rId3"/>
          <a:stretch/>
        </p:blipFill>
        <p:spPr>
          <a:xfrm>
            <a:off x="4500720" y="1285920"/>
            <a:ext cx="2094840" cy="580320"/>
          </a:xfrm>
          <a:prstGeom prst="rect">
            <a:avLst/>
          </a:prstGeom>
          <a:ln w="9360">
            <a:noFill/>
          </a:ln>
        </p:spPr>
      </p:pic>
      <p:sp>
        <p:nvSpPr>
          <p:cNvPr id="172" name="CustomShape 5"/>
          <p:cNvSpPr/>
          <p:nvPr/>
        </p:nvSpPr>
        <p:spPr>
          <a:xfrm rot="5400000">
            <a:off x="5180040" y="1178640"/>
            <a:ext cx="499320" cy="142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CustomShape 6"/>
          <p:cNvSpPr/>
          <p:nvPr/>
        </p:nvSpPr>
        <p:spPr>
          <a:xfrm>
            <a:off x="6953400" y="1143000"/>
            <a:ext cx="1213560" cy="71352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4" name="Picture 5" descr=""/>
          <p:cNvPicPr/>
          <p:nvPr/>
        </p:nvPicPr>
        <p:blipFill>
          <a:blip r:embed="rId4"/>
          <a:stretch/>
        </p:blipFill>
        <p:spPr>
          <a:xfrm>
            <a:off x="1375200" y="2766960"/>
            <a:ext cx="1695960" cy="1518480"/>
          </a:xfrm>
          <a:prstGeom prst="rect">
            <a:avLst/>
          </a:prstGeom>
          <a:ln w="9360">
            <a:noFill/>
          </a:ln>
        </p:spPr>
      </p:pic>
      <p:sp>
        <p:nvSpPr>
          <p:cNvPr id="175" name="CustomShape 7"/>
          <p:cNvSpPr/>
          <p:nvPr/>
        </p:nvSpPr>
        <p:spPr>
          <a:xfrm>
            <a:off x="660960" y="4195800"/>
            <a:ext cx="78516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6" name="Picture 2" descr=""/>
          <p:cNvPicPr/>
          <p:nvPr/>
        </p:nvPicPr>
        <p:blipFill>
          <a:blip r:embed="rId5"/>
          <a:stretch/>
        </p:blipFill>
        <p:spPr>
          <a:xfrm>
            <a:off x="6143760" y="2701800"/>
            <a:ext cx="1257840" cy="1584000"/>
          </a:xfrm>
          <a:prstGeom prst="rect">
            <a:avLst/>
          </a:prstGeom>
          <a:ln w="9360">
            <a:noFill/>
          </a:ln>
        </p:spPr>
      </p:pic>
      <p:sp>
        <p:nvSpPr>
          <p:cNvPr id="177" name="CustomShape 8"/>
          <p:cNvSpPr/>
          <p:nvPr/>
        </p:nvSpPr>
        <p:spPr>
          <a:xfrm>
            <a:off x="785880" y="2624040"/>
            <a:ext cx="856440" cy="215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" name="CustomShape 9"/>
          <p:cNvSpPr/>
          <p:nvPr/>
        </p:nvSpPr>
        <p:spPr>
          <a:xfrm>
            <a:off x="5643720" y="2500200"/>
            <a:ext cx="856440" cy="215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" name="CustomShape 10"/>
          <p:cNvSpPr/>
          <p:nvPr/>
        </p:nvSpPr>
        <p:spPr>
          <a:xfrm>
            <a:off x="5500800" y="4214880"/>
            <a:ext cx="78516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0" name="Picture 3" descr=""/>
          <p:cNvPicPr/>
          <p:nvPr/>
        </p:nvPicPr>
        <p:blipFill>
          <a:blip r:embed="rId6"/>
          <a:stretch/>
        </p:blipFill>
        <p:spPr>
          <a:xfrm>
            <a:off x="2286000" y="4748400"/>
            <a:ext cx="1298880" cy="1823400"/>
          </a:xfrm>
          <a:prstGeom prst="rect">
            <a:avLst/>
          </a:prstGeom>
          <a:ln w="9360">
            <a:noFill/>
          </a:ln>
        </p:spPr>
      </p:pic>
      <p:sp>
        <p:nvSpPr>
          <p:cNvPr id="181" name="CustomShape 11"/>
          <p:cNvSpPr/>
          <p:nvPr/>
        </p:nvSpPr>
        <p:spPr>
          <a:xfrm>
            <a:off x="1571760" y="6248520"/>
            <a:ext cx="785160" cy="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" name="CustomShape 12"/>
          <p:cNvSpPr/>
          <p:nvPr/>
        </p:nvSpPr>
        <p:spPr>
          <a:xfrm>
            <a:off x="3786120" y="4929120"/>
            <a:ext cx="1213560" cy="713520"/>
          </a:xfrm>
          <a:prstGeom prst="rect">
            <a:avLst/>
          </a:prstGeom>
          <a:noFill/>
          <a:ln w="7632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3" name="CustomShape 13"/>
          <p:cNvSpPr/>
          <p:nvPr/>
        </p:nvSpPr>
        <p:spPr>
          <a:xfrm>
            <a:off x="7000920" y="4955040"/>
            <a:ext cx="1619280" cy="1259280"/>
          </a:xfrm>
          <a:prstGeom prst="rect">
            <a:avLst/>
          </a:prstGeom>
          <a:noFill/>
          <a:ln w="7632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4" name="Picture 5" descr=""/>
          <p:cNvPicPr/>
          <p:nvPr/>
        </p:nvPicPr>
        <p:blipFill>
          <a:blip r:embed="rId7"/>
          <a:stretch/>
        </p:blipFill>
        <p:spPr>
          <a:xfrm>
            <a:off x="5857920" y="5072040"/>
            <a:ext cx="942120" cy="799560"/>
          </a:xfrm>
          <a:prstGeom prst="rect">
            <a:avLst/>
          </a:prstGeom>
          <a:ln w="9360">
            <a:noFill/>
          </a:ln>
        </p:spPr>
      </p:pic>
      <p:sp>
        <p:nvSpPr>
          <p:cNvPr id="185" name="CustomShape 14"/>
          <p:cNvSpPr/>
          <p:nvPr/>
        </p:nvSpPr>
        <p:spPr>
          <a:xfrm>
            <a:off x="3786120" y="2928960"/>
            <a:ext cx="1213560" cy="713520"/>
          </a:xfrm>
          <a:prstGeom prst="rect">
            <a:avLst/>
          </a:prstGeom>
          <a:noFill/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" name="CustomShape 15"/>
          <p:cNvSpPr/>
          <p:nvPr/>
        </p:nvSpPr>
        <p:spPr>
          <a:xfrm>
            <a:off x="5643720" y="4929120"/>
            <a:ext cx="713520" cy="286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" name="CustomShape 16"/>
          <p:cNvSpPr/>
          <p:nvPr/>
        </p:nvSpPr>
        <p:spPr>
          <a:xfrm flipV="1">
            <a:off x="5715000" y="5571360"/>
            <a:ext cx="642240" cy="285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432000" y="1440000"/>
            <a:ext cx="8228880" cy="4103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Vamos ao exemplo prático utilizando os seguintes materiais: </a:t>
            </a:r>
            <a:endParaRPr b="0" lang="pt-B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(selos, maximaphil, régua, guilhotina) e o Word no computador</a:t>
            </a:r>
            <a:endParaRPr b="0" lang="pt-B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pt-B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Neste ponto da exposição se inicia uma aula prática com todos osmateriais a disposição dos alunos e instrutores.</a:t>
            </a:r>
            <a:endParaRPr b="0" lang="pt-B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pt-B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</TotalTime>
  <Application>LibreOffice/5.2.2.2$Windows_x86 LibreOffice_project/8f96e87c890bf8fa77463cd4b640a2312823f3ad</Application>
  <Words>633</Words>
  <Paragraphs>142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2016-03-15T09:39:45Z</dcterms:created>
  <dc:creator>Original</dc:creator>
  <dc:description/>
  <dc:language>pt-BR</dc:language>
  <cp:lastModifiedBy/>
  <dcterms:modified xsi:type="dcterms:W3CDTF">2019-07-26T20:02:14Z</dcterms:modified>
  <cp:revision>66</cp:revision>
  <dc:subject/>
  <dc:title>MONTAGEM DE COLEÇÕES TEMÁTICAS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XPowerLiteLastOptimized">
    <vt:lpwstr>514464</vt:lpwstr>
  </property>
  <property fmtid="{D5CDD505-2E9C-101B-9397-08002B2CF9AE}" pid="8" name="NXPowerLiteSettings">
    <vt:lpwstr>C7000400038000</vt:lpwstr>
  </property>
  <property fmtid="{D5CDD505-2E9C-101B-9397-08002B2CF9AE}" pid="9" name="NXPowerLiteVersion">
    <vt:lpwstr>S8.2.2</vt:lpwstr>
  </property>
  <property fmtid="{D5CDD505-2E9C-101B-9397-08002B2CF9AE}" pid="10" name="Notes">
    <vt:i4>1</vt:i4>
  </property>
  <property fmtid="{D5CDD505-2E9C-101B-9397-08002B2CF9AE}" pid="11" name="PresentationFormat">
    <vt:lpwstr>Apresentação na tela (4:3)</vt:lpwstr>
  </property>
  <property fmtid="{D5CDD505-2E9C-101B-9397-08002B2CF9AE}" pid="12" name="ScaleCrop">
    <vt:bool>0</vt:bool>
  </property>
  <property fmtid="{D5CDD505-2E9C-101B-9397-08002B2CF9AE}" pid="13" name="ShareDoc">
    <vt:bool>0</vt:bool>
  </property>
  <property fmtid="{D5CDD505-2E9C-101B-9397-08002B2CF9AE}" pid="14" name="Slides">
    <vt:i4>15</vt:i4>
  </property>
</Properties>
</file>